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A959A4-D755-4700-893A-3E69D40C240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D31114-3939-4F7D-B5C1-9B55A2A8591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eip-juanpalarea.centros.castillalamancha.es/sites/ceip-juanpalarea.centros.castillalamancha.es/files/imagenes/c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34" y="0"/>
            <a:ext cx="10077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ACCESO A EDUCAMOSCLM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6400800" cy="1752600"/>
          </a:xfrm>
        </p:spPr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CEIP JUAN PALAREA 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94" y="4986"/>
            <a:ext cx="1733178" cy="17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PASOS PARA ACCEDER A EDUCAMOSCLM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1º Accedo a EducamosCLM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2º Introduzco usuario y contraseña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7"/>
            <a:ext cx="5181324" cy="20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1326034">
            <a:off x="5660591" y="2379877"/>
            <a:ext cx="1368152" cy="21602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4224016" cy="199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16624"/>
          </a:xfrm>
        </p:spPr>
        <p:txBody>
          <a:bodyPr/>
          <a:lstStyle/>
          <a:p>
            <a:r>
              <a:rPr lang="es-ES" dirty="0" smtClean="0"/>
              <a:t>3º Me va a aparecer el siguiente directorio: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Si quiero acceder a las aplicaciones puso en lo siguiente y ahí están las siguientes aplicaciones de acceso: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3577"/>
            <a:ext cx="7200800" cy="26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44196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876800"/>
          </a:xfrm>
        </p:spPr>
        <p:txBody>
          <a:bodyPr/>
          <a:lstStyle/>
          <a:p>
            <a:r>
              <a:rPr lang="es-ES" dirty="0" smtClean="0"/>
              <a:t>También puedo ir accediendo desde la barra de la izquierda.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- En esa barra me aparecen los hijos que tengo y que tendré que seleccionar en función de cada uno, al igual aparece el colegio/instituto en el que está. </a:t>
            </a:r>
          </a:p>
          <a:p>
            <a:pPr marL="0" indent="0">
              <a:buNone/>
            </a:pPr>
            <a:r>
              <a:rPr lang="es-ES" dirty="0" smtClean="0"/>
              <a:t>   -Aparece el seguimiento del curso donde tengo acceso a: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4395287" cy="30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Desde otros seguimientos del curso me accede al antiguo seguimiento educativo.</a:t>
            </a:r>
          </a:p>
          <a:p>
            <a:r>
              <a:rPr lang="es-ES" dirty="0" smtClean="0"/>
              <a:t>En participación en el centro, accederé a los cuestionarios de evaluación interna. </a:t>
            </a:r>
          </a:p>
          <a:p>
            <a:r>
              <a:rPr lang="es-ES" dirty="0" smtClean="0"/>
              <a:t>En accesos de mi </a:t>
            </a:r>
            <a:r>
              <a:rPr lang="es-ES" dirty="0" err="1" smtClean="0"/>
              <a:t>hij</a:t>
            </a:r>
            <a:r>
              <a:rPr lang="es-ES" dirty="0" smtClean="0"/>
              <a:t>@, al correo de mensajería.</a:t>
            </a:r>
          </a:p>
          <a:p>
            <a:r>
              <a:rPr lang="es-ES" dirty="0" smtClean="0"/>
              <a:t>Mis trámites y solicitudes, da acceso a la secretaría virtual.</a:t>
            </a:r>
          </a:p>
          <a:p>
            <a:r>
              <a:rPr lang="es-ES" dirty="0" smtClean="0"/>
              <a:t>Evaluación de diagnóstico, al informe de evaluación de los alumnos de 4º</a:t>
            </a:r>
          </a:p>
          <a:p>
            <a:r>
              <a:rPr lang="es-ES" dirty="0" smtClean="0"/>
              <a:t>Matriculación: en periodos de matriculación para poder matricular a mi </a:t>
            </a:r>
            <a:r>
              <a:rPr lang="es-ES" dirty="0" err="1" smtClean="0"/>
              <a:t>hij</a:t>
            </a:r>
            <a:r>
              <a:rPr lang="es-ES" dirty="0" smtClean="0"/>
              <a:t>@.</a:t>
            </a:r>
          </a:p>
          <a:p>
            <a:r>
              <a:rPr lang="es-ES" dirty="0" smtClean="0"/>
              <a:t>Banco de libros: acceso a condiciones y estado de materiales curriculares.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</TotalTime>
  <Words>191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Claridad</vt:lpstr>
      <vt:lpstr>ACCESO A EDUCAMOSCLM</vt:lpstr>
      <vt:lpstr>PASOS PARA ACCEDER A EDUCAMOSCLM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 EDUCAMOSCLM</dc:title>
  <dc:creator>Usuario</dc:creator>
  <cp:lastModifiedBy>Usuario</cp:lastModifiedBy>
  <cp:revision>4</cp:revision>
  <dcterms:created xsi:type="dcterms:W3CDTF">2025-07-01T15:57:18Z</dcterms:created>
  <dcterms:modified xsi:type="dcterms:W3CDTF">2025-07-01T16:54:00Z</dcterms:modified>
</cp:coreProperties>
</file>